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58" r:id="rId12"/>
    <p:sldId id="263" r:id="rId13"/>
    <p:sldId id="256" r:id="rId14"/>
    <p:sldId id="275" r:id="rId15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, Futuristic, Communication, Robotic, Cyborg">
            <a:extLst>
              <a:ext uri="{FF2B5EF4-FFF2-40B4-BE49-F238E27FC236}">
                <a16:creationId xmlns:a16="http://schemas.microsoft.com/office/drawing/2014/main" id="{ABC899F4-7592-420B-84C3-C0E97D4C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7507"/>
          <a:stretch/>
        </p:blipFill>
        <p:spPr bwMode="auto">
          <a:xfrm>
            <a:off x="0" y="0"/>
            <a:ext cx="4319587" cy="35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59F57-E3B0-4752-81DC-D64261C47FA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36B9F-7AFE-4154-9E74-4EC8858590F9}"/>
              </a:ext>
            </a:extLst>
          </p:cNvPr>
          <p:cNvSpPr txBox="1"/>
          <p:nvPr/>
        </p:nvSpPr>
        <p:spPr>
          <a:xfrm>
            <a:off x="629785" y="245853"/>
            <a:ext cx="2894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0" dirty="0">
                <a:solidFill>
                  <a:schemeClr val="bg1">
                    <a:lumMod val="95000"/>
                    <a:alpha val="50000"/>
                  </a:schemeClr>
                </a:solidFill>
                <a:latin typeface="Bahnschrift" panose="020B0502040204020203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FDBC-396C-4FD3-8414-77426FC2E31A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Long-Short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589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 and Machine Learning for Real vs. Fake News Classification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76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2076</TotalTime>
  <Words>158</Words>
  <Application>Microsoft Office PowerPoint</Application>
  <PresentationFormat>Custom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86</cp:revision>
  <dcterms:created xsi:type="dcterms:W3CDTF">2019-04-02T00:55:04Z</dcterms:created>
  <dcterms:modified xsi:type="dcterms:W3CDTF">2020-05-02T00:24:31Z</dcterms:modified>
</cp:coreProperties>
</file>